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57" r:id="rId4"/>
    <p:sldId id="259" r:id="rId5"/>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76" autoAdjust="0"/>
  </p:normalViewPr>
  <p:slideViewPr>
    <p:cSldViewPr>
      <p:cViewPr varScale="1">
        <p:scale>
          <a:sx n="103" d="100"/>
          <a:sy n="103" d="100"/>
        </p:scale>
        <p:origin x="234"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de ondertitelstijl van het model te bewerken</a:t>
            </a:r>
            <a:endParaRPr kumimoji="0" lang="en-US"/>
          </a:p>
        </p:txBody>
      </p:sp>
      <p:sp>
        <p:nvSpPr>
          <p:cNvPr id="30" name="Date Placeholder 29"/>
          <p:cNvSpPr>
            <a:spLocks noGrp="1"/>
          </p:cNvSpPr>
          <p:nvPr>
            <p:ph type="dt" sz="half" idx="10"/>
          </p:nvPr>
        </p:nvSpPr>
        <p:spPr/>
        <p:txBody>
          <a:bodyPr/>
          <a:lstStyle/>
          <a:p>
            <a:fld id="{2B43DECB-8309-4846-9E5E-7004715B707E}" type="datetimeFigureOut">
              <a:rPr lang="nl-NL" smtClean="0"/>
              <a:t>5-2-2016</a:t>
            </a:fld>
            <a:endParaRPr lang="nl-NL"/>
          </a:p>
        </p:txBody>
      </p:sp>
      <p:sp>
        <p:nvSpPr>
          <p:cNvPr id="19" name="Footer Placeholder 18"/>
          <p:cNvSpPr>
            <a:spLocks noGrp="1"/>
          </p:cNvSpPr>
          <p:nvPr>
            <p:ph type="ftr" sz="quarter" idx="11"/>
          </p:nvPr>
        </p:nvSpPr>
        <p:spPr/>
        <p:txBody>
          <a:bodyPr/>
          <a:lstStyle/>
          <a:p>
            <a:endParaRPr lang="nl-NL"/>
          </a:p>
        </p:txBody>
      </p:sp>
      <p:sp>
        <p:nvSpPr>
          <p:cNvPr id="27" name="Slide Number Placeholder 26"/>
          <p:cNvSpPr>
            <a:spLocks noGrp="1"/>
          </p:cNvSpPr>
          <p:nvPr>
            <p:ph type="sldNum" sz="quarter" idx="12"/>
          </p:nvPr>
        </p:nvSpPr>
        <p:spPr/>
        <p:txBody>
          <a:bodyPr/>
          <a:lstStyle/>
          <a:p>
            <a:fld id="{0FBCEA0E-0FD7-447A-B594-531C38E23A24}" type="slidenum">
              <a:rPr lang="nl-NL" smtClean="0"/>
              <a:t>‹nr.›</a:t>
            </a:fld>
            <a:endParaRPr lang="nl-N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nl-NL" smtClean="0"/>
              <a:t>Klik om de stijl te bewerken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Date Placeholder 3"/>
          <p:cNvSpPr>
            <a:spLocks noGrp="1"/>
          </p:cNvSpPr>
          <p:nvPr>
            <p:ph type="dt" sz="half" idx="10"/>
          </p:nvPr>
        </p:nvSpPr>
        <p:spPr/>
        <p:txBody>
          <a:bodyPr/>
          <a:lstStyle/>
          <a:p>
            <a:fld id="{2B43DECB-8309-4846-9E5E-7004715B707E}" type="datetimeFigureOut">
              <a:rPr lang="nl-NL" smtClean="0"/>
              <a:t>5-2-2016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FBCEA0E-0FD7-447A-B594-531C38E23A24}"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nl-NL" smtClean="0"/>
              <a:t>Klik om de stijl te bewerken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Date Placeholder 3"/>
          <p:cNvSpPr>
            <a:spLocks noGrp="1"/>
          </p:cNvSpPr>
          <p:nvPr>
            <p:ph type="dt" sz="half" idx="10"/>
          </p:nvPr>
        </p:nvSpPr>
        <p:spPr/>
        <p:txBody>
          <a:bodyPr/>
          <a:lstStyle/>
          <a:p>
            <a:fld id="{2B43DECB-8309-4846-9E5E-7004715B707E}" type="datetimeFigureOut">
              <a:rPr lang="nl-NL" smtClean="0"/>
              <a:t>5-2-2016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FBCEA0E-0FD7-447A-B594-531C38E23A24}"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nl-NL" smtClean="0"/>
              <a:t>Klik om de stijl te bewerken</a:t>
            </a:r>
            <a:endParaRPr kumimoji="0" lang="en-US"/>
          </a:p>
        </p:txBody>
      </p:sp>
      <p:sp>
        <p:nvSpPr>
          <p:cNvPr id="3" name="Content Placeholder 2"/>
          <p:cNvSpPr>
            <a:spLocks noGrp="1"/>
          </p:cNvSpPr>
          <p:nvPr>
            <p:ph idx="1"/>
          </p:nvPr>
        </p:nvSpPr>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Date Placeholder 3"/>
          <p:cNvSpPr>
            <a:spLocks noGrp="1"/>
          </p:cNvSpPr>
          <p:nvPr>
            <p:ph type="dt" sz="half" idx="10"/>
          </p:nvPr>
        </p:nvSpPr>
        <p:spPr/>
        <p:txBody>
          <a:bodyPr/>
          <a:lstStyle/>
          <a:p>
            <a:fld id="{2B43DECB-8309-4846-9E5E-7004715B707E}" type="datetimeFigureOut">
              <a:rPr lang="nl-NL" smtClean="0"/>
              <a:t>5-2-2016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FBCEA0E-0FD7-447A-B594-531C38E23A24}"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Date Placeholder 3"/>
          <p:cNvSpPr>
            <a:spLocks noGrp="1"/>
          </p:cNvSpPr>
          <p:nvPr>
            <p:ph type="dt" sz="half" idx="10"/>
          </p:nvPr>
        </p:nvSpPr>
        <p:spPr/>
        <p:txBody>
          <a:bodyPr/>
          <a:lstStyle/>
          <a:p>
            <a:fld id="{2B43DECB-8309-4846-9E5E-7004715B707E}" type="datetimeFigureOut">
              <a:rPr lang="nl-NL" smtClean="0"/>
              <a:t>5-2-2016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FBCEA0E-0FD7-447A-B594-531C38E23A24}" type="slidenum">
              <a:rPr lang="nl-NL" smtClean="0"/>
              <a:t>‹nr.›</a:t>
            </a:fld>
            <a:endParaRPr lang="nl-N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nl-NL" smtClean="0"/>
              <a:t>Klik om de stijl te bewerken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Date Placeholder 4"/>
          <p:cNvSpPr>
            <a:spLocks noGrp="1"/>
          </p:cNvSpPr>
          <p:nvPr>
            <p:ph type="dt" sz="half" idx="10"/>
          </p:nvPr>
        </p:nvSpPr>
        <p:spPr/>
        <p:txBody>
          <a:bodyPr/>
          <a:lstStyle/>
          <a:p>
            <a:fld id="{2B43DECB-8309-4846-9E5E-7004715B707E}" type="datetimeFigureOut">
              <a:rPr lang="nl-NL" smtClean="0"/>
              <a:t>5-2-2016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0FBCEA0E-0FD7-447A-B594-531C38E23A24}"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nl-NL" smtClean="0"/>
              <a:t>Klik om de stijl te bewerken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Date Placeholder 6"/>
          <p:cNvSpPr>
            <a:spLocks noGrp="1"/>
          </p:cNvSpPr>
          <p:nvPr>
            <p:ph type="dt" sz="half" idx="10"/>
          </p:nvPr>
        </p:nvSpPr>
        <p:spPr/>
        <p:txBody>
          <a:bodyPr/>
          <a:lstStyle/>
          <a:p>
            <a:fld id="{2B43DECB-8309-4846-9E5E-7004715B707E}" type="datetimeFigureOut">
              <a:rPr lang="nl-NL" smtClean="0"/>
              <a:t>5-2-2016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0FBCEA0E-0FD7-447A-B594-531C38E23A24}"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Date Placeholder 2"/>
          <p:cNvSpPr>
            <a:spLocks noGrp="1"/>
          </p:cNvSpPr>
          <p:nvPr>
            <p:ph type="dt" sz="half" idx="10"/>
          </p:nvPr>
        </p:nvSpPr>
        <p:spPr/>
        <p:txBody>
          <a:bodyPr/>
          <a:lstStyle/>
          <a:p>
            <a:fld id="{2B43DECB-8309-4846-9E5E-7004715B707E}" type="datetimeFigureOut">
              <a:rPr lang="nl-NL" smtClean="0"/>
              <a:t>5-2-2016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0FBCEA0E-0FD7-447A-B594-531C38E23A24}"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43DECB-8309-4846-9E5E-7004715B707E}" type="datetimeFigureOut">
              <a:rPr lang="nl-NL" smtClean="0"/>
              <a:t>5-2-2016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0FBCEA0E-0FD7-447A-B594-531C38E23A24}"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nl-NL" smtClean="0"/>
              <a:t>Klik om de modelstijlen te bewerken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Date Placeholder 4"/>
          <p:cNvSpPr>
            <a:spLocks noGrp="1"/>
          </p:cNvSpPr>
          <p:nvPr>
            <p:ph type="dt" sz="half" idx="10"/>
          </p:nvPr>
        </p:nvSpPr>
        <p:spPr/>
        <p:txBody>
          <a:bodyPr/>
          <a:lstStyle/>
          <a:p>
            <a:fld id="{2B43DECB-8309-4846-9E5E-7004715B707E}" type="datetimeFigureOut">
              <a:rPr lang="nl-NL" smtClean="0"/>
              <a:t>5-2-2016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0FBCEA0E-0FD7-447A-B594-531C38E23A24}"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nl-NL" smtClean="0"/>
              <a:t>Klik om de stijl te bewerken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nl-NL" smtClean="0"/>
              <a:t>Klik om de modelstijlen te bewerken</a:t>
            </a:r>
          </a:p>
        </p:txBody>
      </p:sp>
      <p:sp>
        <p:nvSpPr>
          <p:cNvPr id="5" name="Date Placeholder 4"/>
          <p:cNvSpPr>
            <a:spLocks noGrp="1"/>
          </p:cNvSpPr>
          <p:nvPr>
            <p:ph type="dt" sz="half" idx="10"/>
          </p:nvPr>
        </p:nvSpPr>
        <p:spPr/>
        <p:txBody>
          <a:bodyPr/>
          <a:lstStyle/>
          <a:p>
            <a:fld id="{2B43DECB-8309-4846-9E5E-7004715B707E}" type="datetimeFigureOut">
              <a:rPr lang="nl-NL" smtClean="0"/>
              <a:t>5-2-2016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a:xfrm>
            <a:off x="8077200" y="6356350"/>
            <a:ext cx="609600" cy="365125"/>
          </a:xfrm>
        </p:spPr>
        <p:txBody>
          <a:bodyPr/>
          <a:lstStyle/>
          <a:p>
            <a:fld id="{0FBCEA0E-0FD7-447A-B594-531C38E23A24}" type="slidenum">
              <a:rPr lang="nl-NL" smtClean="0"/>
              <a:t>‹nr.›</a:t>
            </a:fld>
            <a:endParaRPr lang="nl-NL"/>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nl-NL" smtClean="0"/>
              <a:t>Klik op het pictogram als u een afbeelding wilt toevoegen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nl-NL" smtClean="0"/>
              <a:t>Klik om de stijl te bewerken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B43DECB-8309-4846-9E5E-7004715B707E}" type="datetimeFigureOut">
              <a:rPr lang="nl-NL" smtClean="0"/>
              <a:t>5-2-2016</a:t>
            </a:fld>
            <a:endParaRPr lang="nl-NL"/>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nl-NL"/>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FBCEA0E-0FD7-447A-B594-531C38E23A24}" type="slidenum">
              <a:rPr lang="nl-NL" smtClean="0"/>
              <a:t>‹nr.›</a:t>
            </a:fld>
            <a:endParaRPr lang="nl-NL"/>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Het politieke systeem van Vietnam</a:t>
            </a:r>
            <a:endParaRPr lang="nl-NL" dirty="0"/>
          </a:p>
        </p:txBody>
      </p:sp>
      <p:sp>
        <p:nvSpPr>
          <p:cNvPr id="4" name="Ondertitel 3"/>
          <p:cNvSpPr>
            <a:spLocks noGrp="1"/>
          </p:cNvSpPr>
          <p:nvPr>
            <p:ph type="subTitle" idx="1"/>
          </p:nvPr>
        </p:nvSpPr>
        <p:spPr/>
        <p:txBody>
          <a:bodyPr/>
          <a:lstStyle/>
          <a:p>
            <a:endParaRPr lang="nl-NL"/>
          </a:p>
        </p:txBody>
      </p:sp>
    </p:spTree>
    <p:extLst>
      <p:ext uri="{BB962C8B-B14F-4D97-AF65-F5344CB8AC3E}">
        <p14:creationId xmlns:p14="http://schemas.microsoft.com/office/powerpoint/2010/main" val="14253468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Vietnamese vlag</a:t>
            </a:r>
            <a:endParaRPr lang="nl-NL" dirty="0"/>
          </a:p>
        </p:txBody>
      </p:sp>
      <p:pic>
        <p:nvPicPr>
          <p:cNvPr id="4" name="Tijdelijke aanduiding voor inhoud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166812" y="3266281"/>
            <a:ext cx="2619375" cy="1743075"/>
          </a:xfrm>
        </p:spPr>
      </p:pic>
      <p:sp>
        <p:nvSpPr>
          <p:cNvPr id="5" name="Tijdelijke aanduiding voor inhoud 4"/>
          <p:cNvSpPr>
            <a:spLocks noGrp="1"/>
          </p:cNvSpPr>
          <p:nvPr>
            <p:ph sz="half" idx="2"/>
          </p:nvPr>
        </p:nvSpPr>
        <p:spPr/>
        <p:txBody>
          <a:bodyPr/>
          <a:lstStyle/>
          <a:p>
            <a:r>
              <a:rPr lang="nl-NL" dirty="0"/>
              <a:t>De vijf punten van de ster staan voor de arbeiders, de boeren, de soldaten, de intellectuelen en de handelaars. Het rood in de vlag staat voor het bloed van het volk en voor de communistische revolutie.</a:t>
            </a:r>
          </a:p>
        </p:txBody>
      </p:sp>
    </p:spTree>
    <p:extLst>
      <p:ext uri="{BB962C8B-B14F-4D97-AF65-F5344CB8AC3E}">
        <p14:creationId xmlns:p14="http://schemas.microsoft.com/office/powerpoint/2010/main" val="20014320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 president van Vietnam</a:t>
            </a:r>
            <a:endParaRPr lang="nl-NL" dirty="0"/>
          </a:p>
        </p:txBody>
      </p:sp>
      <p:sp>
        <p:nvSpPr>
          <p:cNvPr id="8" name="Tijdelijke aanduiding voor tekst 7"/>
          <p:cNvSpPr>
            <a:spLocks noGrp="1"/>
          </p:cNvSpPr>
          <p:nvPr>
            <p:ph type="body" idx="1"/>
          </p:nvPr>
        </p:nvSpPr>
        <p:spPr>
          <a:xfrm>
            <a:off x="323528" y="5877272"/>
            <a:ext cx="4040188" cy="659352"/>
          </a:xfrm>
        </p:spPr>
        <p:txBody>
          <a:bodyPr/>
          <a:lstStyle/>
          <a:p>
            <a:r>
              <a:rPr lang="nl-NL" dirty="0" err="1"/>
              <a:t>Hồ</a:t>
            </a:r>
            <a:r>
              <a:rPr lang="nl-NL" dirty="0"/>
              <a:t> Chí Minh</a:t>
            </a:r>
          </a:p>
        </p:txBody>
      </p:sp>
      <p:sp>
        <p:nvSpPr>
          <p:cNvPr id="9" name="Tijdelijke aanduiding voor tekst 8"/>
          <p:cNvSpPr>
            <a:spLocks noGrp="1"/>
          </p:cNvSpPr>
          <p:nvPr>
            <p:ph type="body" sz="half" idx="3"/>
          </p:nvPr>
        </p:nvSpPr>
        <p:spPr>
          <a:xfrm>
            <a:off x="4788024" y="5813772"/>
            <a:ext cx="4041775" cy="654843"/>
          </a:xfrm>
        </p:spPr>
        <p:txBody>
          <a:bodyPr/>
          <a:lstStyle/>
          <a:p>
            <a:r>
              <a:rPr lang="vi-VN" dirty="0"/>
              <a:t>Trương Tấn Sang</a:t>
            </a:r>
            <a:endParaRPr lang="nl-NL" dirty="0"/>
          </a:p>
        </p:txBody>
      </p:sp>
      <p:pic>
        <p:nvPicPr>
          <p:cNvPr id="7" name="Tijdelijke aanduiding voor inhoud 6"/>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4355976" y="1988840"/>
            <a:ext cx="4464496" cy="3229996"/>
          </a:xfrm>
        </p:spPr>
      </p:pic>
      <p:pic>
        <p:nvPicPr>
          <p:cNvPr id="11" name="Tijdelijke aanduiding voor inhoud 10"/>
          <p:cNvPicPr>
            <a:picLocks noGrp="1" noChangeAspect="1"/>
          </p:cNvPicPr>
          <p:nvPr>
            <p:ph sz="quarter" idx="2"/>
          </p:nvPr>
        </p:nvPicPr>
        <p:blipFill>
          <a:blip r:embed="rId3">
            <a:extLst>
              <a:ext uri="{28A0092B-C50C-407E-A947-70E740481C1C}">
                <a14:useLocalDpi xmlns:a14="http://schemas.microsoft.com/office/drawing/2010/main" val="0"/>
              </a:ext>
            </a:extLst>
          </a:blip>
          <a:stretch>
            <a:fillRect/>
          </a:stretch>
        </p:blipFill>
        <p:spPr>
          <a:xfrm>
            <a:off x="467544" y="1844824"/>
            <a:ext cx="2832158" cy="3846513"/>
          </a:xfrm>
        </p:spPr>
      </p:pic>
    </p:spTree>
    <p:extLst>
      <p:ext uri="{BB962C8B-B14F-4D97-AF65-F5344CB8AC3E}">
        <p14:creationId xmlns:p14="http://schemas.microsoft.com/office/powerpoint/2010/main" val="37754937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 Politiek</a:t>
            </a:r>
            <a:endParaRPr lang="nl-NL" dirty="0"/>
          </a:p>
        </p:txBody>
      </p:sp>
      <p:sp>
        <p:nvSpPr>
          <p:cNvPr id="3" name="Tijdelijke aanduiding voor inhoud 2"/>
          <p:cNvSpPr>
            <a:spLocks noGrp="1"/>
          </p:cNvSpPr>
          <p:nvPr>
            <p:ph idx="1"/>
          </p:nvPr>
        </p:nvSpPr>
        <p:spPr/>
        <p:txBody>
          <a:bodyPr>
            <a:normAutofit fontScale="92500" lnSpcReduction="10000"/>
          </a:bodyPr>
          <a:lstStyle/>
          <a:p>
            <a:r>
              <a:rPr lang="nl-NL" dirty="0"/>
              <a:t>Vietnam is </a:t>
            </a:r>
            <a:r>
              <a:rPr lang="nl-NL" dirty="0" smtClean="0"/>
              <a:t>een Socialistische Republiek dat betekent dat er maar een politieke partij is  </a:t>
            </a:r>
            <a:r>
              <a:rPr lang="nl-NL" dirty="0"/>
              <a:t>en Nederland is een constitutionele monarchie Dat betekent dat de positie van de koning is vastgelegd in de </a:t>
            </a:r>
            <a:r>
              <a:rPr lang="nl-NL" dirty="0" smtClean="0"/>
              <a:t>Grondwet. </a:t>
            </a:r>
            <a:r>
              <a:rPr lang="nl-NL" dirty="0"/>
              <a:t>In de Grondwet staat dat de koning samen met de ministers de regering vormt</a:t>
            </a:r>
            <a:r>
              <a:rPr lang="nl-NL" dirty="0" smtClean="0"/>
              <a:t>. </a:t>
            </a:r>
          </a:p>
          <a:p>
            <a:r>
              <a:rPr lang="nl-NL" dirty="0" smtClean="0"/>
              <a:t>Daarom heb je in Nederland de eerste kamer en de tweede kamer. En in Vietnam niet.</a:t>
            </a:r>
          </a:p>
          <a:p>
            <a:r>
              <a:rPr lang="nl-NL" dirty="0" smtClean="0"/>
              <a:t>In Nederland mogen de mensen die ouder zijn dan 18 jaar stemmen. Maar in Vietnam mogen de mensen niet stemmen. Als je in Vietnam wil stemmen moet </a:t>
            </a:r>
            <a:r>
              <a:rPr lang="nl-NL" smtClean="0"/>
              <a:t>je </a:t>
            </a:r>
            <a:r>
              <a:rPr lang="nl-NL" smtClean="0"/>
              <a:t>de </a:t>
            </a:r>
            <a:r>
              <a:rPr lang="nl-NL" dirty="0" smtClean="0"/>
              <a:t>politiek werken.  </a:t>
            </a:r>
          </a:p>
        </p:txBody>
      </p:sp>
    </p:spTree>
    <p:extLst>
      <p:ext uri="{BB962C8B-B14F-4D97-AF65-F5344CB8AC3E}">
        <p14:creationId xmlns:p14="http://schemas.microsoft.com/office/powerpoint/2010/main" val="23721491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room">
  <a:themeElements>
    <a:clrScheme name="Stroom">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Stroom">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troom">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45</TotalTime>
  <Words>161</Words>
  <Application>Microsoft Office PowerPoint</Application>
  <PresentationFormat>Diavoorstelling (4:3)</PresentationFormat>
  <Paragraphs>10</Paragraphs>
  <Slides>4</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4</vt:i4>
      </vt:variant>
    </vt:vector>
  </HeadingPairs>
  <TitlesOfParts>
    <vt:vector size="9" baseType="lpstr">
      <vt:lpstr>Calibri</vt:lpstr>
      <vt:lpstr>Constantia</vt:lpstr>
      <vt:lpstr>Times New Roman</vt:lpstr>
      <vt:lpstr>Wingdings 2</vt:lpstr>
      <vt:lpstr>Stroom</vt:lpstr>
      <vt:lpstr>Het politieke systeem van Vietnam</vt:lpstr>
      <vt:lpstr>Vietnamese vlag</vt:lpstr>
      <vt:lpstr>De president van Vietnam</vt:lpstr>
      <vt:lpstr>De Politiek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Het politieke systeem van Vietnam</dc:title>
  <dc:creator>Caolevi</dc:creator>
  <cp:lastModifiedBy>Kevin Chiem</cp:lastModifiedBy>
  <cp:revision>5</cp:revision>
  <dcterms:created xsi:type="dcterms:W3CDTF">2016-02-03T19:56:26Z</dcterms:created>
  <dcterms:modified xsi:type="dcterms:W3CDTF">2016-02-05T08:19:11Z</dcterms:modified>
</cp:coreProperties>
</file>